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8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B9C1AE5-8242-449B-B42A-CFF5E1E4D21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000" cy="114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27404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4997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09480" y="1829520"/>
            <a:ext cx="127404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4997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C8BE32C-4665-4D83-83AA-C8740B187D3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000" cy="114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62172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498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1262520" y="1604520"/>
            <a:ext cx="62172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498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9480" y="1829520"/>
            <a:ext cx="62172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498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1262520" y="1829520"/>
            <a:ext cx="62172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498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BCD7EB7-0D99-4AAA-B28A-BB7D6580532E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000" cy="114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41004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3124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1040400" y="1604520"/>
            <a:ext cx="41004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3124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1471320" y="1604520"/>
            <a:ext cx="41004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3124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609480" y="1829520"/>
            <a:ext cx="41004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3124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1040400" y="1829520"/>
            <a:ext cx="41004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3124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1471320" y="1829520"/>
            <a:ext cx="41004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3124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A4764C2-13F0-4363-A150-1C1203C07793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000" cy="114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680400"/>
            <a:ext cx="1274040" cy="227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35ED100-3910-4710-93F3-CB7FF6D2388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000" cy="114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274040" cy="43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31246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CC4959E-40AB-43BE-B6F6-79FB1949E05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000" cy="114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621720" cy="43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8748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1262520" y="1604520"/>
            <a:ext cx="621720" cy="43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8748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7C7816F-492B-4519-AA71-2E694F6F926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000" cy="114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23AC5B3-CA1A-4BCD-AD19-1BDF0104720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1000" cy="53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D587716-EFA5-4389-87BC-51A9BDE7A9D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000" cy="114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62172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498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1262520" y="1604520"/>
            <a:ext cx="621720" cy="43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8748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09480" y="1829520"/>
            <a:ext cx="62172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498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40B7862-4E17-42EB-BA91-F7C38370D2E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000" cy="114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621720" cy="43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8748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1262520" y="1604520"/>
            <a:ext cx="62172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498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1262520" y="1829520"/>
            <a:ext cx="62172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498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59A14DE-F174-495F-813B-F74FAE9158C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000" cy="114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62172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498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1262520" y="1604520"/>
            <a:ext cx="62172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498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609480" y="1829520"/>
            <a:ext cx="1274040" cy="205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4997" lnSpcReduction="10000"/>
          </a:bodyPr>
          <a:lstStyle/>
          <a:p>
            <a:pPr indent="0">
              <a:spcBef>
                <a:spcPts val="1417"/>
              </a:spcBef>
              <a:buNone/>
            </a:pPr>
            <a:endParaRPr lang="fi-FI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887D9C9-DCFA-4BC6-B6D6-9E403614857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000" cy="114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040" cy="43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Seitsemäs jäsennystaso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040" cy="43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Seitsemäs jäsennystaso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609480" y="2076840"/>
            <a:ext cx="2611800" cy="43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11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Toinen jäsennystaso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Kolmas jäsennystaso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Neljäs jäsennystaso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Viides jäsennystaso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Kuudes jäsennystaso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strike="noStrike" spc="-1">
                <a:solidFill>
                  <a:srgbClr val="000000"/>
                </a:solidFill>
                <a:latin typeface="Arial"/>
              </a:rPr>
              <a:t>Seitsemäs jäsennystaso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000" cy="363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fi-FI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i-FI" sz="1400" b="0" strike="noStrike" spc="-1">
                <a:solidFill>
                  <a:srgbClr val="000000"/>
                </a:solidFill>
                <a:latin typeface="Times New Roman"/>
              </a:rPr>
              <a:t>&lt;alatunniste&gt;</a:t>
            </a: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fi-FI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38E29E2-697B-443F-B0F0-4C2FE09E4F07}" type="slidenum">
              <a:rPr lang="fi-FI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fi-FI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fi-FI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fi-FI" sz="1400" b="0" strike="noStrike" spc="-1">
                <a:solidFill>
                  <a:srgbClr val="000000"/>
                </a:solidFill>
                <a:latin typeface="Times New Roman"/>
              </a:rPr>
              <a:t>&lt;päivämäärä/kellonaika&gt;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1"/>
          <p:cNvPicPr/>
          <p:nvPr/>
        </p:nvPicPr>
        <p:blipFill>
          <a:blip r:embed="rId2"/>
          <a:stretch/>
        </p:blipFill>
        <p:spPr>
          <a:xfrm>
            <a:off x="2895840" y="593640"/>
            <a:ext cx="5776200" cy="5915160"/>
          </a:xfrm>
          <a:prstGeom prst="rect">
            <a:avLst/>
          </a:prstGeom>
          <a:ln w="0">
            <a:noFill/>
          </a:ln>
        </p:spPr>
      </p:pic>
      <p:sp>
        <p:nvSpPr>
          <p:cNvPr id="44" name="Rounded Rectangle 2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Rounded Rectangle 12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Rounded Rectangle 13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Rounded Rectangle 14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Box 3"/>
          <p:cNvSpPr/>
          <p:nvPr/>
        </p:nvSpPr>
        <p:spPr>
          <a:xfrm>
            <a:off x="1555200" y="0"/>
            <a:ext cx="667188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2400" b="1" strike="noStrike" spc="-1">
                <a:solidFill>
                  <a:schemeClr val="dk1"/>
                </a:solidFill>
                <a:latin typeface="Calibri"/>
              </a:rPr>
              <a:t>Vuosikello – </a:t>
            </a:r>
            <a:r>
              <a:rPr lang="fi-FI" sz="2400" b="1" i="1" strike="noStrike" spc="-1">
                <a:solidFill>
                  <a:schemeClr val="dk1"/>
                </a:solidFill>
                <a:latin typeface="Calibri"/>
              </a:rPr>
              <a:t>Freeride Academy Muonio</a:t>
            </a:r>
            <a:r>
              <a:rPr lang="fi-FI" sz="2400" b="1" strike="noStrike" spc="-1">
                <a:solidFill>
                  <a:schemeClr val="dk1"/>
                </a:solidFill>
                <a:latin typeface="Calibri"/>
              </a:rPr>
              <a:t> (2025-2026)</a:t>
            </a:r>
            <a:endParaRPr lang="fi-FI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TextBox 24"/>
          <p:cNvSpPr/>
          <p:nvPr/>
        </p:nvSpPr>
        <p:spPr>
          <a:xfrm>
            <a:off x="5697000" y="2596320"/>
            <a:ext cx="54684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rgbClr val="6C8087"/>
                </a:solidFill>
                <a:latin typeface="Calibri"/>
              </a:rPr>
              <a:t>Tammi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TextBox 25"/>
          <p:cNvSpPr/>
          <p:nvPr/>
        </p:nvSpPr>
        <p:spPr>
          <a:xfrm>
            <a:off x="6118920" y="2790000"/>
            <a:ext cx="49968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rgbClr val="6C8087"/>
                </a:solidFill>
                <a:latin typeface="Calibri"/>
              </a:rPr>
              <a:t>Helmi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TextBox 26"/>
          <p:cNvSpPr/>
          <p:nvPr/>
        </p:nvSpPr>
        <p:spPr>
          <a:xfrm>
            <a:off x="6368760" y="3197160"/>
            <a:ext cx="54072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rgbClr val="6C8087"/>
                </a:solidFill>
                <a:latin typeface="Calibri"/>
              </a:rPr>
              <a:t>Maalis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TextBox 27"/>
          <p:cNvSpPr/>
          <p:nvPr/>
        </p:nvSpPr>
        <p:spPr>
          <a:xfrm>
            <a:off x="6135480" y="4045320"/>
            <a:ext cx="50436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rgbClr val="6C8087"/>
                </a:solidFill>
                <a:latin typeface="Calibri"/>
              </a:rPr>
              <a:t>Touko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TextBox 28"/>
          <p:cNvSpPr/>
          <p:nvPr/>
        </p:nvSpPr>
        <p:spPr>
          <a:xfrm>
            <a:off x="5742720" y="4214520"/>
            <a:ext cx="43416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rgbClr val="6C8087"/>
                </a:solidFill>
                <a:latin typeface="Calibri"/>
              </a:rPr>
              <a:t>Kesä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TextBox 29"/>
          <p:cNvSpPr/>
          <p:nvPr/>
        </p:nvSpPr>
        <p:spPr>
          <a:xfrm>
            <a:off x="4943520" y="4011840"/>
            <a:ext cx="34740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rgbClr val="6C8087"/>
                </a:solidFill>
                <a:latin typeface="Calibri"/>
              </a:rPr>
              <a:t>Elo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TextBox 30"/>
          <p:cNvSpPr/>
          <p:nvPr/>
        </p:nvSpPr>
        <p:spPr>
          <a:xfrm>
            <a:off x="4672080" y="3594960"/>
            <a:ext cx="41580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rgbClr val="6C8087"/>
                </a:solidFill>
                <a:latin typeface="Calibri"/>
              </a:rPr>
              <a:t>Syys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TextBox 31"/>
          <p:cNvSpPr/>
          <p:nvPr/>
        </p:nvSpPr>
        <p:spPr>
          <a:xfrm>
            <a:off x="4666320" y="3186360"/>
            <a:ext cx="43272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rgbClr val="6C8087"/>
                </a:solidFill>
                <a:latin typeface="Calibri"/>
              </a:rPr>
              <a:t>Loka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TextBox 32"/>
          <p:cNvSpPr/>
          <p:nvPr/>
        </p:nvSpPr>
        <p:spPr>
          <a:xfrm>
            <a:off x="4799880" y="2799360"/>
            <a:ext cx="57132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rgbClr val="6C8087"/>
                </a:solidFill>
                <a:latin typeface="Calibri"/>
              </a:rPr>
              <a:t>Marras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TextBox 33"/>
          <p:cNvSpPr/>
          <p:nvPr/>
        </p:nvSpPr>
        <p:spPr>
          <a:xfrm>
            <a:off x="5270760" y="4214160"/>
            <a:ext cx="49824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rgbClr val="6C8087"/>
                </a:solidFill>
                <a:latin typeface="Calibri"/>
              </a:rPr>
              <a:t>Heinä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TextBox 34"/>
          <p:cNvSpPr/>
          <p:nvPr/>
        </p:nvSpPr>
        <p:spPr>
          <a:xfrm>
            <a:off x="6357600" y="3605760"/>
            <a:ext cx="48132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rgbClr val="6C8087"/>
                </a:solidFill>
                <a:latin typeface="Calibri"/>
              </a:rPr>
              <a:t>Huhti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TextBox 35"/>
          <p:cNvSpPr/>
          <p:nvPr/>
        </p:nvSpPr>
        <p:spPr>
          <a:xfrm>
            <a:off x="5284080" y="2596680"/>
            <a:ext cx="46764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rgbClr val="6C8087"/>
                </a:solidFill>
                <a:latin typeface="Calibri"/>
              </a:rPr>
              <a:t>Joulu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Rounded Rectangle 19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Rounded Rectangle 39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Rounded Rectangle 47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Rounded Rectangle 51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Rounded Rectangle 55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Rounded Rectangle 56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Rounded Rectangle 57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Rounded Rectangle 58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Rounded Rectangle 59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Rounded Rectangle 60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Rounded Rectangle 61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Rounded Rectangle 62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Rounded Rectangle 63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Rounded Rectangle 64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Rounded Rectangle 65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Rounded Rectangle 66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Rounded Rectangle 67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Rounded Rectangle 68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Rounded Rectangle 69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Rounded Rectangle 70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Rounded Rectangle 71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Rounded Rectangle 72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Rounded Rectangle 73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Rounded Rectangle 74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Rounded Rectangle 75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Rounded Rectangle 76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Rounded Rectangle 77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Rounded Rectangle 78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Rounded Rectangle 79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1.x. Aktiviteetit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Rounded Rectangle 80"/>
          <p:cNvSpPr/>
          <p:nvPr/>
        </p:nvSpPr>
        <p:spPr>
          <a:xfrm>
            <a:off x="9288000" y="819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FRA leirit/kilpailut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Rounded Rectangle 81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Rounded Rectangle 82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Rounded Rectangle 83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Rounded Rectangle 84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Rounded Rectangle 85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Rounded Rectangle 86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Rounded Rectangle 87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Rounded Rectangle 88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Rounded Rectangle 89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Rounded Rectangle 90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Rounded Rectangle 91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Rounded Rectangle 92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Rounded Rectangle 93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Rounded Rectangle 94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Rounded Rectangle 95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Rounded Rectangle 96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Rounded Rectangle 97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Rounded Rectangle 98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Rounded Rectangle 99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Rounded Rectangle 100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Rounded Rectangle 101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Rounded Rectangle 102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Rounded Rectangle 103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Rounded Rectangle 104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2.x. Rahoitus deadline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Rounded Rectangle 105"/>
          <p:cNvSpPr/>
          <p:nvPr/>
        </p:nvSpPr>
        <p:spPr>
          <a:xfrm>
            <a:off x="9293400" y="130428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Lapp Cup freeride kilpailut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Rounded Rectangle 106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Rounded Rectangle 107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Rounded Rectangle 108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Rounded Rectangle 109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Rounded Rectangle 110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Rounded Rectangle 111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Rounded Rectangle 112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Rounded Rectangle 113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Rounded Rectangle 114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Rounded Rectangle 115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Rounded Rectangle 116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Rounded Rectangle 117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Rounded Rectangle 118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Rounded Rectangle 119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Rounded Rectangle 120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Rounded Rectangle 121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Rounded Rectangle 122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Rounded Rectangle 123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Rounded Rectangle 124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Rounded Rectangle 125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3.x. Kilpailutukset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Rounded Rectangle 126"/>
          <p:cNvSpPr/>
          <p:nvPr/>
        </p:nvSpPr>
        <p:spPr>
          <a:xfrm>
            <a:off x="9288000" y="17823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bg2">
              <a:lumMod val="85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800" b="0" strike="noStrike" spc="-1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137" name="Rounded Rectangle 129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Rounded Rectangle 130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Rounded Rectangle 131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Rounded Rectangle 132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Rounded Rectangle 133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Rounded Rectangle 134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Rounded Rectangle 135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Rounded Rectangle 136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Rounded Rectangle 137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Rounded Rectangle 138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Rounded Rectangle 139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Rounded Rectangle 140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Rounded Rectangle 141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Rounded Rectangle 142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Rounded Rectangle 143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Rounded Rectangle 144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Rounded Rectangle 145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Rounded Rectangle 146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Rounded Rectangle 147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Rounded Rectangle 148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Rounded Rectangle 149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Rounded Rectangle 150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Rounded Rectangle 151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Rounded Rectangle 152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4.x. Messut / tapahtumat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Rounded Rectangle 153"/>
          <p:cNvSpPr/>
          <p:nvPr/>
        </p:nvSpPr>
        <p:spPr>
          <a:xfrm>
            <a:off x="9288000" y="22629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800" b="0" strike="noStrike" spc="-1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162" name="Rounded Rectangle 155"/>
          <p:cNvSpPr/>
          <p:nvPr/>
        </p:nvSpPr>
        <p:spPr>
          <a:xfrm>
            <a:off x="9288000" y="178452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Finlav 1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Rounded Rectangle 156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Rounded Rectangle 157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Rounded Rectangle 158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Rounded Rectangle 159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Rounded Rectangle 160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Rounded Rectangle 161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Rounded Rectangle 162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Rounded Rectangle 163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Rounded Rectangle 164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Rounded Rectangle 165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Rounded Rectangle 166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Rounded Rectangle 167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Rounded Rectangle 168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Rounded Rectangle 169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Rounded Rectangle 170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Rounded Rectangle 171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Rounded Rectangle 172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Rounded Rectangle 173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Rounded Rectangle 174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Rounded Rectangle 175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Rounded Rectangle 176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Rounded Rectangle 177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Rounded Rectangle 178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Rounded Rectangle 179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Rounded Rectangle 180"/>
          <p:cNvSpPr/>
          <p:nvPr/>
        </p:nvSpPr>
        <p:spPr>
          <a:xfrm>
            <a:off x="9288000" y="27435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Ylimeno/Kesäharjoittelu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TextBox 4"/>
          <p:cNvSpPr/>
          <p:nvPr/>
        </p:nvSpPr>
        <p:spPr>
          <a:xfrm>
            <a:off x="9204840" y="276840"/>
            <a:ext cx="159696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2400" b="1" u="sng" strike="noStrike" spc="-1">
                <a:solidFill>
                  <a:schemeClr val="dk1"/>
                </a:solidFill>
                <a:uFillTx/>
                <a:latin typeface="Calibri"/>
              </a:rPr>
              <a:t>Aktiviteetit</a:t>
            </a:r>
            <a:endParaRPr lang="fi-FI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Rounded Rectangle 5"/>
          <p:cNvSpPr/>
          <p:nvPr/>
        </p:nvSpPr>
        <p:spPr>
          <a:xfrm>
            <a:off x="5183280" y="3187800"/>
            <a:ext cx="1201320" cy="6818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6082CA"/>
              </a:gs>
              <a:gs pos="50000">
                <a:srgbClr val="3D6FC9"/>
              </a:gs>
              <a:gs pos="100000">
                <a:srgbClr val="2F61BA"/>
              </a:gs>
            </a:gsLst>
            <a:lin ang="540000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2400" b="1" strike="noStrike" spc="-1" dirty="0">
                <a:solidFill>
                  <a:srgbClr val="E55F00"/>
                </a:solidFill>
                <a:latin typeface="Calibri"/>
              </a:rPr>
              <a:t>2025-2026</a:t>
            </a:r>
            <a:endParaRPr lang="fi-FI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5-Point Star 183"/>
          <p:cNvSpPr/>
          <p:nvPr/>
        </p:nvSpPr>
        <p:spPr>
          <a:xfrm>
            <a:off x="1771920" y="49860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91" name="TextBox 186"/>
          <p:cNvSpPr/>
          <p:nvPr/>
        </p:nvSpPr>
        <p:spPr>
          <a:xfrm>
            <a:off x="1907640" y="4941720"/>
            <a:ext cx="47700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chemeClr val="dk1"/>
                </a:solidFill>
                <a:latin typeface="Calibri"/>
              </a:rPr>
              <a:t>Tehty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TextBox 187"/>
          <p:cNvSpPr/>
          <p:nvPr/>
        </p:nvSpPr>
        <p:spPr>
          <a:xfrm>
            <a:off x="1899360" y="5286960"/>
            <a:ext cx="67788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chemeClr val="dk1"/>
                </a:solidFill>
                <a:latin typeface="Calibri"/>
              </a:rPr>
              <a:t>Menossa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TextBox 188"/>
          <p:cNvSpPr/>
          <p:nvPr/>
        </p:nvSpPr>
        <p:spPr>
          <a:xfrm>
            <a:off x="1906200" y="5646600"/>
            <a:ext cx="772560" cy="2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chemeClr val="dk1"/>
                </a:solidFill>
                <a:latin typeface="Calibri"/>
              </a:rPr>
              <a:t>Ei aloitettu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TextBox 190"/>
          <p:cNvSpPr/>
          <p:nvPr/>
        </p:nvSpPr>
        <p:spPr>
          <a:xfrm>
            <a:off x="1896840" y="5946120"/>
            <a:ext cx="999720" cy="415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i-FI" sz="1070" b="0" strike="noStrike" spc="-1">
                <a:solidFill>
                  <a:schemeClr val="dk1"/>
                </a:solidFill>
                <a:latin typeface="Calibri"/>
              </a:rPr>
              <a:t>Siirtyy ensi vuoteen</a:t>
            </a:r>
            <a:endParaRPr lang="fi-FI" sz="107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5-Point Star 205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96" name="5-Point Star 206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97" name="5-Point Star 207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98" name="5-Point Star 208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99" name="5-Point Star 209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00" name="5-Point Star 210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01" name="5-Point Star 211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02" name="5-Point Star 212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03" name="5-Point Star 213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04" name="5-Point Star 214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05" name="5-Point Star 215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06" name="5-Point Star 216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07" name="5-Point Star 217"/>
          <p:cNvSpPr/>
          <p:nvPr/>
        </p:nvSpPr>
        <p:spPr>
          <a:xfrm>
            <a:off x="1770120" y="534348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08" name="5-Point Star 218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09" name="5-Point Star 219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10" name="5-Point Star 220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11" name="5-Point Star 221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12" name="5-Point Star 222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13" name="5-Point Star 223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14" name="5-Point Star 224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15" name="5-Point Star 225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16" name="5-Point Star 226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17" name="5-Point Star 227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18" name="5-Point Star 228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19" name="5-Point Star 229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20" name="5-Point Star 230"/>
          <p:cNvSpPr/>
          <p:nvPr/>
        </p:nvSpPr>
        <p:spPr>
          <a:xfrm>
            <a:off x="1771920" y="499860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21" name="5-Point Star 231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22" name="5-Point Star 232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23" name="5-Point Star 233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24" name="5-Point Star 234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25" name="5-Point Star 235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26" name="5-Point Star 236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27" name="5-Point Star 237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28" name="5-Point Star 238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29" name="5-Point Star 239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30" name="5-Point Star 240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31" name="5-Point Star 241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32" name="5-Point Star 242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33" name="5-Point Star 243"/>
          <p:cNvSpPr/>
          <p:nvPr/>
        </p:nvSpPr>
        <p:spPr>
          <a:xfrm>
            <a:off x="1770120" y="568512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34" name="5-Point Star 244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35" name="5-Point Star 245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36" name="5-Point Star 246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37" name="5-Point Star 247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38" name="5-Point Star 248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39" name="5-Point Star 249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40" name="5-Point Star 250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41" name="5-Point Star 251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42" name="5-Point Star 252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43" name="5-Point Star 253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44" name="5-Point Star 254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45" name="5-Point Star 255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46" name="5-Point Star 256"/>
          <p:cNvSpPr/>
          <p:nvPr/>
        </p:nvSpPr>
        <p:spPr>
          <a:xfrm>
            <a:off x="1771920" y="6020640"/>
            <a:ext cx="169560" cy="17676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23040" rIns="90000" bIns="2304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24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47" name="Rounded Rectangle 80"/>
          <p:cNvSpPr/>
          <p:nvPr/>
        </p:nvSpPr>
        <p:spPr>
          <a:xfrm>
            <a:off x="3323520" y="3697560"/>
            <a:ext cx="1179360" cy="56412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SantaSport ryhmäytys/Taitoleiri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 28.08.-30.08..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Rounded Rectangle 80"/>
          <p:cNvSpPr/>
          <p:nvPr/>
        </p:nvSpPr>
        <p:spPr>
          <a:xfrm>
            <a:off x="3623040" y="2371680"/>
            <a:ext cx="1179360" cy="56412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Ruka ensilumen leiri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17.10.-20.10</a:t>
            </a:r>
            <a:r>
              <a:rPr lang="fi-FI" sz="800" b="0" strike="sngStrike" spc="-1">
                <a:solidFill>
                  <a:srgbClr val="002060"/>
                </a:solidFill>
                <a:latin typeface="Calibri"/>
              </a:rPr>
              <a:t>.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Rounded Rectangle 80"/>
          <p:cNvSpPr/>
          <p:nvPr/>
        </p:nvSpPr>
        <p:spPr>
          <a:xfrm>
            <a:off x="5733360" y="1086840"/>
            <a:ext cx="1179360" cy="56412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Insbruck freeride Open/kaamosleiri Ylläs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08.01.-12.01./10.01.-12.01.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Rounded Rectangle 155"/>
          <p:cNvSpPr/>
          <p:nvPr/>
        </p:nvSpPr>
        <p:spPr>
          <a:xfrm>
            <a:off x="5844240" y="2383560"/>
            <a:ext cx="1179360" cy="28764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Finlav 1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12-13. 01.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Rounded Rectangle 14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Rounded Rectangle 156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Rounded Rectangle 157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Rounded Rectangle 158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Rounded Rectangle 159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Rounded Rectangle 160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7" name="Rounded Rectangle 161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8" name="Rounded Rectangle 162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Rounded Rectangle 163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Rounded Rectangle 164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Rounded Rectangle 165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Rounded Rectangle 166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Rounded Rectangle 167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Rounded Rectangle 168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5" name="Rounded Rectangle 169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" name="Rounded Rectangle 170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Rounded Rectangle 171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Rounded Rectangle 172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Rounded Rectangle 173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0" name="Rounded Rectangle 174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Rounded Rectangle 175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2" name="Rounded Rectangle 176"/>
          <p:cNvSpPr/>
          <p:nvPr/>
        </p:nvSpPr>
        <p:spPr>
          <a:xfrm>
            <a:off x="9311040" y="3196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800" b="0" strike="noStrike" spc="-1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273" name="Rounded Rectangle 80"/>
          <p:cNvSpPr/>
          <p:nvPr/>
        </p:nvSpPr>
        <p:spPr>
          <a:xfrm>
            <a:off x="6476040" y="4451400"/>
            <a:ext cx="1179360" cy="8337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Scandinavian Big Mountain Championships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Päivämäärät vahvistuvat myöhemmin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Rounded Rectangle 80"/>
          <p:cNvSpPr/>
          <p:nvPr/>
        </p:nvSpPr>
        <p:spPr>
          <a:xfrm>
            <a:off x="7687080" y="3780000"/>
            <a:ext cx="1179360" cy="67392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Ride The Cow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Hemavan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Päivämäärät vahvstuvat myöhemmin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5" name="Rounded Rectangle 180"/>
          <p:cNvSpPr/>
          <p:nvPr/>
        </p:nvSpPr>
        <p:spPr>
          <a:xfrm>
            <a:off x="5833440" y="566244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Ylimeno/Kesäharjoittelu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6" name="Rounded Rectangle 180"/>
          <p:cNvSpPr/>
          <p:nvPr/>
        </p:nvSpPr>
        <p:spPr>
          <a:xfrm>
            <a:off x="4568400" y="568548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Ylimeno/Kesäharjoittelu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7" name="Rounded Rectangle 14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8" name="Rounded Rectangle 156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Rounded Rectangle 157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0" name="Rounded Rectangle 158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" name="Rounded Rectangle 159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2" name="Rounded Rectangle 160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3" name="Rounded Rectangle 161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4" name="Rounded Rectangle 162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5" name="Rounded Rectangle 163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Rounded Rectangle 164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7" name="Rounded Rectangle 165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8" name="Rounded Rectangle 166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9" name="Rounded Rectangle 167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0" name="Rounded Rectangle 168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1" name="Rounded Rectangle 169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2" name="Rounded Rectangle 170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3" name="Rounded Rectangle 171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4" name="Rounded Rectangle 172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Rounded Rectangle 173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6" name="Rounded Rectangle 174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7" name="Rounded Rectangle 175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8" name="Rounded Rectangle 176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9" name="Rounded Rectangle 177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5.x. Markkinointikam-panja / aktiviteetti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0" name="Rounded Rectangle 178"/>
          <p:cNvSpPr/>
          <p:nvPr/>
        </p:nvSpPr>
        <p:spPr>
          <a:xfrm>
            <a:off x="9334080" y="369036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800" b="0" strike="noStrike" spc="-1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301" name="Rounded Rectangle 180"/>
          <p:cNvSpPr/>
          <p:nvPr/>
        </p:nvSpPr>
        <p:spPr>
          <a:xfrm>
            <a:off x="9306360" y="3199320"/>
            <a:ext cx="1179360" cy="28764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i-FI" sz="800" b="0" strike="noStrike" spc="-1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302" name="Rounded Rectangle 80"/>
          <p:cNvSpPr/>
          <p:nvPr/>
        </p:nvSpPr>
        <p:spPr>
          <a:xfrm>
            <a:off x="7531920" y="3222000"/>
            <a:ext cx="1179360" cy="3938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Freekend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Maalis-huhtkuun vaihde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Rounded Rectangle 105"/>
          <p:cNvSpPr/>
          <p:nvPr/>
        </p:nvSpPr>
        <p:spPr>
          <a:xfrm>
            <a:off x="7170480" y="1415520"/>
            <a:ext cx="1179360" cy="38592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Lapp Cup freeride kilpailut Pm. vahvistuu myöh.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4" name="Rounded Rectangle 105"/>
          <p:cNvSpPr/>
          <p:nvPr/>
        </p:nvSpPr>
        <p:spPr>
          <a:xfrm>
            <a:off x="6686640" y="3065760"/>
            <a:ext cx="1179360" cy="38592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Lapp Cup freeride kilpailut Pm vahvistuu myöh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5" name="Rounded Rectangle 105"/>
          <p:cNvSpPr/>
          <p:nvPr/>
        </p:nvSpPr>
        <p:spPr>
          <a:xfrm>
            <a:off x="7705440" y="4575240"/>
            <a:ext cx="1179360" cy="36468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Lapp Cup freeride kilpailut Pm. vahvistuu myöh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6" name="Rounded Rectangle 4"/>
          <p:cNvSpPr/>
          <p:nvPr/>
        </p:nvSpPr>
        <p:spPr>
          <a:xfrm>
            <a:off x="4500000" y="1440000"/>
            <a:ext cx="1179360" cy="56412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Pyhä käännös leiri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12.12.-14.12</a:t>
            </a:r>
            <a:r>
              <a:rPr lang="fi-FI" sz="800" b="0" strike="sngStrike" spc="-1">
                <a:solidFill>
                  <a:srgbClr val="002060"/>
                </a:solidFill>
                <a:latin typeface="Calibri"/>
              </a:rPr>
              <a:t>.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7" name="Rounded Rectangle 1"/>
          <p:cNvSpPr/>
          <p:nvPr/>
        </p:nvSpPr>
        <p:spPr>
          <a:xfrm>
            <a:off x="6706080" y="3618360"/>
            <a:ext cx="853920" cy="52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horzOverflow="overflow" lIns="90000" tIns="45000" rIns="90000" bIns="45000" numCol="1" spcCol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SM Ruka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i-FI" sz="800" b="0" strike="noStrike" spc="-1">
                <a:solidFill>
                  <a:srgbClr val="002060"/>
                </a:solidFill>
                <a:latin typeface="Calibri"/>
              </a:rPr>
              <a:t>ajankohta vahvistuu</a:t>
            </a:r>
            <a:endParaRPr lang="fi-FI" sz="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1194</Words>
  <Application>Microsoft Office PowerPoint</Application>
  <PresentationFormat>Laajakuva</PresentationFormat>
  <Paragraphs>216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Arial</vt:lpstr>
      <vt:lpstr>Calibri</vt:lpstr>
      <vt:lpstr>Symbol</vt:lpstr>
      <vt:lpstr>Times New Roman</vt:lpstr>
      <vt:lpstr>Wingdings</vt:lpstr>
      <vt:lpstr>Office Theme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FREERIDE ACADEMY</dc:title>
  <dc:subject/>
  <dc:creator>Mika Fält</dc:creator>
  <dc:description/>
  <cp:lastModifiedBy>Pöyhtäri-Trøen Priitta Muonion kunta</cp:lastModifiedBy>
  <cp:revision>29</cp:revision>
  <dcterms:created xsi:type="dcterms:W3CDTF">2021-01-27T10:19:34Z</dcterms:created>
  <dcterms:modified xsi:type="dcterms:W3CDTF">2025-06-10T07:58:31Z</dcterms:modified>
  <dc:language>fi-FI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Laajakuva</vt:lpwstr>
  </property>
  <property fmtid="{D5CDD505-2E9C-101B-9397-08002B2CF9AE}" pid="3" name="Slides">
    <vt:i4>2</vt:i4>
  </property>
</Properties>
</file>